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68" d="100"/>
          <a:sy n="68" d="100"/>
        </p:scale>
        <p:origin x="110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  <a:p>
            <a:pPr marL="285750" indent="-285750">
              <a:buFontTx/>
              <a:buChar char="-"/>
            </a:pPr>
            <a:r>
              <a:rPr lang="en-US" dirty="0"/>
              <a:t>Package.json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View1.view.xml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73" y="1369539"/>
            <a:ext cx="4536498" cy="45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te stats concept illustration Free Vector">
            <a:extLst>
              <a:ext uri="{FF2B5EF4-FFF2-40B4-BE49-F238E27FC236}">
                <a16:creationId xmlns:a16="http://schemas.microsoft.com/office/drawing/2014/main" id="{F89317F9-263C-4B1A-A04C-A5E07300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849" y="1975367"/>
            <a:ext cx="4103543" cy="41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implement Create, Update and Delete Functionality in our Fiori Application.</a:t>
            </a:r>
          </a:p>
          <a:p>
            <a:pPr algn="just"/>
            <a:r>
              <a:rPr lang="en-US" dirty="0"/>
              <a:t>We will add a new View named </a:t>
            </a:r>
            <a:r>
              <a:rPr lang="en-US" b="1" dirty="0"/>
              <a:t>Add </a:t>
            </a:r>
            <a:r>
              <a:rPr lang="en-US" dirty="0"/>
              <a:t>and to create a new product.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View1.view.xml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View1.controller.js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MoreInfo.fragment.xml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Add.view.xml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Add.controller.js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8297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shboard service abstract concept illustration Free Vector">
            <a:extLst>
              <a:ext uri="{FF2B5EF4-FFF2-40B4-BE49-F238E27FC236}">
                <a16:creationId xmlns:a16="http://schemas.microsoft.com/office/drawing/2014/main" id="{C9337648-92AB-4A25-9DD3-3DC1540C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5" y="2796578"/>
            <a:ext cx="3416320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344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add see the uses of function module in fiori and along with that we will also add the functionality to Update and Delete a Product.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When we type the Id of the Product in the Input field and press enter the value of that product will be loaded in the form.</a:t>
            </a:r>
          </a:p>
          <a:p>
            <a:pPr algn="just"/>
            <a:r>
              <a:rPr lang="en-US" dirty="0"/>
              <a:t>Will also add update and delete buttons to change the product.</a:t>
            </a:r>
          </a:p>
          <a:p>
            <a:pPr algn="just"/>
            <a:r>
              <a:rPr lang="en-US" dirty="0"/>
              <a:t>We will also add value help for the supplier.</a:t>
            </a:r>
          </a:p>
          <a:p>
            <a:pPr algn="just"/>
            <a:r>
              <a:rPr lang="en-US" dirty="0"/>
              <a:t>We will add a button to load the most expensive product using the function module.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Add.view.xml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Add.controller.js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5557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Implemet Create, Update and Delete Functionality in Fiori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Using Function Module in Fiori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14307</TotalTime>
  <Words>903</Words>
  <Application>Microsoft Office PowerPoint</Application>
  <PresentationFormat>Widescreen</PresentationFormat>
  <Paragraphs>138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1103</cp:revision>
  <dcterms:created xsi:type="dcterms:W3CDTF">2016-07-10T03:33:26Z</dcterms:created>
  <dcterms:modified xsi:type="dcterms:W3CDTF">2021-12-22T09:18:58Z</dcterms:modified>
</cp:coreProperties>
</file>